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20E7-C0B7-4C61-9ED0-85003BD5449B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7BE4-AC60-4B3A-A27B-289509AC7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892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20E7-C0B7-4C61-9ED0-85003BD5449B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7BE4-AC60-4B3A-A27B-289509AC7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944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20E7-C0B7-4C61-9ED0-85003BD5449B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7BE4-AC60-4B3A-A27B-289509AC7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17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20E7-C0B7-4C61-9ED0-85003BD5449B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7BE4-AC60-4B3A-A27B-289509AC7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4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20E7-C0B7-4C61-9ED0-85003BD5449B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7BE4-AC60-4B3A-A27B-289509AC7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92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20E7-C0B7-4C61-9ED0-85003BD5449B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7BE4-AC60-4B3A-A27B-289509AC7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440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20E7-C0B7-4C61-9ED0-85003BD5449B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7BE4-AC60-4B3A-A27B-289509AC7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02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20E7-C0B7-4C61-9ED0-85003BD5449B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7BE4-AC60-4B3A-A27B-289509AC7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34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20E7-C0B7-4C61-9ED0-85003BD5449B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7BE4-AC60-4B3A-A27B-289509AC7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592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20E7-C0B7-4C61-9ED0-85003BD5449B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7BE4-AC60-4B3A-A27B-289509AC7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461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20E7-C0B7-4C61-9ED0-85003BD5449B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7BE4-AC60-4B3A-A27B-289509AC7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66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620E7-C0B7-4C61-9ED0-85003BD5449B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27BE4-AC60-4B3A-A27B-289509AC7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476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- 17.09.2022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«Научная суббота», посвященная 165-летию со дня рождения русского ученого, писателя Константина Эдуардовича Циолковского (1857-1935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- 24.09.2022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«Туристическая суббота», посвященная Всемирному дню туризма (27.09.2022);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суббота»;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2061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- </a:t>
            </a:r>
            <a:r>
              <a:rPr lang="ru-RU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01.10.2022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«Семейная суббота», посвящённая Международному дню пожилых людей, «Музыкальная суббота», посвящённая Международному дню музыки;</a:t>
            </a:r>
          </a:p>
          <a:p>
            <a:pPr marL="0" indent="0">
              <a:buNone/>
            </a:pPr>
            <a:r>
              <a:rPr lang="ru-RU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- 08.10.2022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«Праздничная суббота», посвященная Дню учителя, «Литературная суббота», посвящённая 130-летию со дня рождения поэтессы, прозаика, драматурга Марины Ивановны Цветаевой (1892-1941);</a:t>
            </a:r>
          </a:p>
          <a:p>
            <a:pPr marL="0" indent="0">
              <a:buNone/>
            </a:pPr>
            <a:r>
              <a:rPr lang="ru-RU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- 15.10.2022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«Праздничная суббота», посвящённая Дню отца в России;</a:t>
            </a:r>
          </a:p>
          <a:p>
            <a:pPr marL="0" indent="0">
              <a:buNone/>
            </a:pPr>
            <a:r>
              <a:rPr lang="ru-RU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- 22.10.2022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«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Библиосуббота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посвящённая Международному дню школьных библиотек (25.10.2022);</a:t>
            </a:r>
          </a:p>
          <a:p>
            <a:pPr marL="0" indent="0">
              <a:buNone/>
            </a:pPr>
            <a:r>
              <a:rPr lang="ru-RU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- 29.10.2022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«Патриотическая суббота» накануне Дня народного единства;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3847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Ноябрь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- 12.11.2022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-суббота», «Спортивная суббота»;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- 19.11.2022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«Суббота в музее», «Историческая суббота», посвященная дню начала Нюрнбергского процесса (20.11.2022);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- 26.11.2022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«Праздничная суббота», посвященная Дню матери в России; Суббота, посвященная дню Государственного герба Российской Федерации (30.11.2022);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7660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- 03.12.2022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«Военно-патриотическая суббота», посвященная Дню неизвестного солдата (03.12.2022);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- 10.12.2022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«Правовая суббота», посвященная Дню Конституции Российской Федерации (12.12.2022); «Суббота мужества», посвященная 100-летию со дня рождения почетного гражданина города Берлина, города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Вайсенфельсе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Тяжинского района и поселка Тяжин, Героя Кузбасса Николая Ивановича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Масалова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(10.12.2022);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- 17.12.2022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«Театральная суббота»;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- 24.12.2022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«Праздничная суббота» накануне Нового года.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6521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269</Words>
  <Application>Microsoft Office PowerPoint</Application>
  <PresentationFormat>Широкоэкранный</PresentationFormat>
  <Paragraphs>19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Сентябрь</vt:lpstr>
      <vt:lpstr>Октябрь </vt:lpstr>
      <vt:lpstr>Ноябрь</vt:lpstr>
      <vt:lpstr>Декабрь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Сентябрь</dc:title>
  <dc:creator>Obraz35</dc:creator>
  <cp:lastModifiedBy>Obraz35</cp:lastModifiedBy>
  <cp:revision>6</cp:revision>
  <dcterms:created xsi:type="dcterms:W3CDTF">2022-09-14T04:23:38Z</dcterms:created>
  <dcterms:modified xsi:type="dcterms:W3CDTF">2022-09-14T04:30:58Z</dcterms:modified>
</cp:coreProperties>
</file>